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15119350" cy="21383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6116"/>
    <a:srgbClr val="0A0A0A"/>
    <a:srgbClr val="FAFA06"/>
    <a:srgbClr val="FF5A00"/>
    <a:srgbClr val="242424"/>
    <a:srgbClr val="F65F02"/>
    <a:srgbClr val="6C3108"/>
    <a:srgbClr val="6E3A09"/>
    <a:srgbClr val="E75511"/>
    <a:srgbClr val="F69B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>
      <p:cViewPr varScale="1">
        <p:scale>
          <a:sx n="39" d="100"/>
          <a:sy n="39" d="100"/>
        </p:scale>
        <p:origin x="35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D6F6E-91FF-4568-BD48-A08DCD4F5CAF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166AD1-8404-4AE5-A9BB-5943F43D8A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909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2338388" y="1143000"/>
            <a:ext cx="2181225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166AD1-8404-4AE5-A9BB-5943F43D8A5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4725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3961" y="3499591"/>
            <a:ext cx="12851448" cy="7444669"/>
          </a:xfrm>
        </p:spPr>
        <p:txBody>
          <a:bodyPr anchor="b"/>
          <a:lstStyle>
            <a:lvl1pPr algn="ctr">
              <a:defRPr sz="9924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9929" y="11231355"/>
            <a:ext cx="11339513" cy="5162758"/>
          </a:xfrm>
        </p:spPr>
        <p:txBody>
          <a:bodyPr/>
          <a:lstStyle>
            <a:lvl1pPr marL="0" indent="0" algn="ctr">
              <a:buNone/>
              <a:defRPr sz="3972"/>
            </a:lvl1pPr>
            <a:lvl2pPr marL="756298" indent="0" algn="ctr">
              <a:buNone/>
              <a:defRPr sz="3311"/>
            </a:lvl2pPr>
            <a:lvl3pPr marL="1512595" indent="0" algn="ctr">
              <a:buNone/>
              <a:defRPr sz="2981"/>
            </a:lvl3pPr>
            <a:lvl4pPr marL="2268893" indent="0" algn="ctr">
              <a:buNone/>
              <a:defRPr sz="2651"/>
            </a:lvl4pPr>
            <a:lvl5pPr marL="3025190" indent="0" algn="ctr">
              <a:buNone/>
              <a:defRPr sz="2651"/>
            </a:lvl5pPr>
            <a:lvl6pPr marL="3781488" indent="0" algn="ctr">
              <a:buNone/>
              <a:defRPr sz="2651"/>
            </a:lvl6pPr>
            <a:lvl7pPr marL="4537785" indent="0" algn="ctr">
              <a:buNone/>
              <a:defRPr sz="2651"/>
            </a:lvl7pPr>
            <a:lvl8pPr marL="5294083" indent="0" algn="ctr">
              <a:buNone/>
              <a:defRPr sz="2651"/>
            </a:lvl8pPr>
            <a:lvl9pPr marL="6050380" indent="0" algn="ctr">
              <a:buNone/>
              <a:defRPr sz="2651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6928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4596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19784" y="1138480"/>
            <a:ext cx="3260109" cy="18121634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462" y="1138480"/>
            <a:ext cx="9591338" cy="18121634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0143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2936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583" y="5331063"/>
            <a:ext cx="13040437" cy="8894992"/>
          </a:xfrm>
        </p:spPr>
        <p:txBody>
          <a:bodyPr anchor="b"/>
          <a:lstStyle>
            <a:lvl1pPr>
              <a:defRPr sz="9924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583" y="14310205"/>
            <a:ext cx="13040437" cy="4677666"/>
          </a:xfrm>
        </p:spPr>
        <p:txBody>
          <a:bodyPr/>
          <a:lstStyle>
            <a:lvl1pPr marL="0" indent="0">
              <a:buNone/>
              <a:defRPr sz="3972">
                <a:solidFill>
                  <a:schemeClr val="tx1">
                    <a:tint val="82000"/>
                  </a:schemeClr>
                </a:solidFill>
              </a:defRPr>
            </a:lvl1pPr>
            <a:lvl2pPr marL="756298" indent="0">
              <a:buNone/>
              <a:defRPr sz="3311">
                <a:solidFill>
                  <a:schemeClr val="tx1">
                    <a:tint val="82000"/>
                  </a:schemeClr>
                </a:solidFill>
              </a:defRPr>
            </a:lvl2pPr>
            <a:lvl3pPr marL="1512595" indent="0">
              <a:buNone/>
              <a:defRPr sz="2981">
                <a:solidFill>
                  <a:schemeClr val="tx1">
                    <a:tint val="82000"/>
                  </a:schemeClr>
                </a:solidFill>
              </a:defRPr>
            </a:lvl3pPr>
            <a:lvl4pPr marL="2268893" indent="0">
              <a:buNone/>
              <a:defRPr sz="2651">
                <a:solidFill>
                  <a:schemeClr val="tx1">
                    <a:tint val="82000"/>
                  </a:schemeClr>
                </a:solidFill>
              </a:defRPr>
            </a:lvl4pPr>
            <a:lvl5pPr marL="3025190" indent="0">
              <a:buNone/>
              <a:defRPr sz="2651">
                <a:solidFill>
                  <a:schemeClr val="tx1">
                    <a:tint val="82000"/>
                  </a:schemeClr>
                </a:solidFill>
              </a:defRPr>
            </a:lvl5pPr>
            <a:lvl6pPr marL="3781488" indent="0">
              <a:buNone/>
              <a:defRPr sz="2651">
                <a:solidFill>
                  <a:schemeClr val="tx1">
                    <a:tint val="82000"/>
                  </a:schemeClr>
                </a:solidFill>
              </a:defRPr>
            </a:lvl6pPr>
            <a:lvl7pPr marL="4537785" indent="0">
              <a:buNone/>
              <a:defRPr sz="2651">
                <a:solidFill>
                  <a:schemeClr val="tx1">
                    <a:tint val="82000"/>
                  </a:schemeClr>
                </a:solidFill>
              </a:defRPr>
            </a:lvl7pPr>
            <a:lvl8pPr marL="5294083" indent="0">
              <a:buNone/>
              <a:defRPr sz="2651">
                <a:solidFill>
                  <a:schemeClr val="tx1">
                    <a:tint val="82000"/>
                  </a:schemeClr>
                </a:solidFill>
              </a:defRPr>
            </a:lvl8pPr>
            <a:lvl9pPr marL="6050380" indent="0">
              <a:buNone/>
              <a:defRPr sz="265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8327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461" y="5692400"/>
            <a:ext cx="6425729" cy="1356771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170" y="5692400"/>
            <a:ext cx="6425729" cy="1356771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5977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7" y="1138485"/>
            <a:ext cx="13040437" cy="4133179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433" y="5241962"/>
            <a:ext cx="6396196" cy="2569003"/>
          </a:xfrm>
        </p:spPr>
        <p:txBody>
          <a:bodyPr anchor="b"/>
          <a:lstStyle>
            <a:lvl1pPr marL="0" indent="0">
              <a:buNone/>
              <a:defRPr sz="3972" b="1"/>
            </a:lvl1pPr>
            <a:lvl2pPr marL="756298" indent="0">
              <a:buNone/>
              <a:defRPr sz="3311" b="1"/>
            </a:lvl2pPr>
            <a:lvl3pPr marL="1512595" indent="0">
              <a:buNone/>
              <a:defRPr sz="2981" b="1"/>
            </a:lvl3pPr>
            <a:lvl4pPr marL="2268893" indent="0">
              <a:buNone/>
              <a:defRPr sz="2651" b="1"/>
            </a:lvl4pPr>
            <a:lvl5pPr marL="3025190" indent="0">
              <a:buNone/>
              <a:defRPr sz="2651" b="1"/>
            </a:lvl5pPr>
            <a:lvl6pPr marL="3781488" indent="0">
              <a:buNone/>
              <a:defRPr sz="2651" b="1"/>
            </a:lvl6pPr>
            <a:lvl7pPr marL="4537785" indent="0">
              <a:buNone/>
              <a:defRPr sz="2651" b="1"/>
            </a:lvl7pPr>
            <a:lvl8pPr marL="5294083" indent="0">
              <a:buNone/>
              <a:defRPr sz="2651" b="1"/>
            </a:lvl8pPr>
            <a:lvl9pPr marL="6050380" indent="0">
              <a:buNone/>
              <a:defRPr sz="2651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433" y="7810963"/>
            <a:ext cx="6396196" cy="114887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179" y="5241962"/>
            <a:ext cx="6427690" cy="2569003"/>
          </a:xfrm>
        </p:spPr>
        <p:txBody>
          <a:bodyPr anchor="b"/>
          <a:lstStyle>
            <a:lvl1pPr marL="0" indent="0">
              <a:buNone/>
              <a:defRPr sz="3972" b="1"/>
            </a:lvl1pPr>
            <a:lvl2pPr marL="756298" indent="0">
              <a:buNone/>
              <a:defRPr sz="3311" b="1"/>
            </a:lvl2pPr>
            <a:lvl3pPr marL="1512595" indent="0">
              <a:buNone/>
              <a:defRPr sz="2981" b="1"/>
            </a:lvl3pPr>
            <a:lvl4pPr marL="2268893" indent="0">
              <a:buNone/>
              <a:defRPr sz="2651" b="1"/>
            </a:lvl4pPr>
            <a:lvl5pPr marL="3025190" indent="0">
              <a:buNone/>
              <a:defRPr sz="2651" b="1"/>
            </a:lvl5pPr>
            <a:lvl6pPr marL="3781488" indent="0">
              <a:buNone/>
              <a:defRPr sz="2651" b="1"/>
            </a:lvl6pPr>
            <a:lvl7pPr marL="4537785" indent="0">
              <a:buNone/>
              <a:defRPr sz="2651" b="1"/>
            </a:lvl7pPr>
            <a:lvl8pPr marL="5294083" indent="0">
              <a:buNone/>
              <a:defRPr sz="2651" b="1"/>
            </a:lvl8pPr>
            <a:lvl9pPr marL="6050380" indent="0">
              <a:buNone/>
              <a:defRPr sz="2651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179" y="7810963"/>
            <a:ext cx="6427690" cy="114887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8055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6283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945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7" y="1425577"/>
            <a:ext cx="4876388" cy="4989513"/>
          </a:xfrm>
        </p:spPr>
        <p:txBody>
          <a:bodyPr anchor="b"/>
          <a:lstStyle>
            <a:lvl1pPr>
              <a:defRPr sz="529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89" y="3078850"/>
            <a:ext cx="7654175" cy="15196234"/>
          </a:xfrm>
        </p:spPr>
        <p:txBody>
          <a:bodyPr/>
          <a:lstStyle>
            <a:lvl1pPr>
              <a:defRPr sz="5292"/>
            </a:lvl1pPr>
            <a:lvl2pPr>
              <a:defRPr sz="4632"/>
            </a:lvl2pPr>
            <a:lvl3pPr>
              <a:defRPr sz="3972"/>
            </a:lvl3pPr>
            <a:lvl4pPr>
              <a:defRPr sz="3311"/>
            </a:lvl4pPr>
            <a:lvl5pPr>
              <a:defRPr sz="3311"/>
            </a:lvl5pPr>
            <a:lvl6pPr>
              <a:defRPr sz="3311"/>
            </a:lvl6pPr>
            <a:lvl7pPr>
              <a:defRPr sz="3311"/>
            </a:lvl7pPr>
            <a:lvl8pPr>
              <a:defRPr sz="3311"/>
            </a:lvl8pPr>
            <a:lvl9pPr>
              <a:defRPr sz="3311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7" y="6415090"/>
            <a:ext cx="4876388" cy="11884743"/>
          </a:xfrm>
        </p:spPr>
        <p:txBody>
          <a:bodyPr/>
          <a:lstStyle>
            <a:lvl1pPr marL="0" indent="0">
              <a:buNone/>
              <a:defRPr sz="2651"/>
            </a:lvl1pPr>
            <a:lvl2pPr marL="756298" indent="0">
              <a:buNone/>
              <a:defRPr sz="2321"/>
            </a:lvl2pPr>
            <a:lvl3pPr marL="1512595" indent="0">
              <a:buNone/>
              <a:defRPr sz="1981"/>
            </a:lvl3pPr>
            <a:lvl4pPr marL="2268893" indent="0">
              <a:buNone/>
              <a:defRPr sz="1651"/>
            </a:lvl4pPr>
            <a:lvl5pPr marL="3025190" indent="0">
              <a:buNone/>
              <a:defRPr sz="1651"/>
            </a:lvl5pPr>
            <a:lvl6pPr marL="3781488" indent="0">
              <a:buNone/>
              <a:defRPr sz="1651"/>
            </a:lvl6pPr>
            <a:lvl7pPr marL="4537785" indent="0">
              <a:buNone/>
              <a:defRPr sz="1651"/>
            </a:lvl7pPr>
            <a:lvl8pPr marL="5294083" indent="0">
              <a:buNone/>
              <a:defRPr sz="1651"/>
            </a:lvl8pPr>
            <a:lvl9pPr marL="6050380" indent="0">
              <a:buNone/>
              <a:defRPr sz="165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372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7" y="1425577"/>
            <a:ext cx="4876388" cy="4989513"/>
          </a:xfrm>
        </p:spPr>
        <p:txBody>
          <a:bodyPr anchor="b"/>
          <a:lstStyle>
            <a:lvl1pPr>
              <a:defRPr sz="529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7689" y="3078850"/>
            <a:ext cx="7654175" cy="15196234"/>
          </a:xfrm>
        </p:spPr>
        <p:txBody>
          <a:bodyPr anchor="t"/>
          <a:lstStyle>
            <a:lvl1pPr marL="0" indent="0">
              <a:buNone/>
              <a:defRPr sz="5292"/>
            </a:lvl1pPr>
            <a:lvl2pPr marL="756298" indent="0">
              <a:buNone/>
              <a:defRPr sz="4632"/>
            </a:lvl2pPr>
            <a:lvl3pPr marL="1512595" indent="0">
              <a:buNone/>
              <a:defRPr sz="3972"/>
            </a:lvl3pPr>
            <a:lvl4pPr marL="2268893" indent="0">
              <a:buNone/>
              <a:defRPr sz="3311"/>
            </a:lvl4pPr>
            <a:lvl5pPr marL="3025190" indent="0">
              <a:buNone/>
              <a:defRPr sz="3311"/>
            </a:lvl5pPr>
            <a:lvl6pPr marL="3781488" indent="0">
              <a:buNone/>
              <a:defRPr sz="3311"/>
            </a:lvl6pPr>
            <a:lvl7pPr marL="4537785" indent="0">
              <a:buNone/>
              <a:defRPr sz="3311"/>
            </a:lvl7pPr>
            <a:lvl8pPr marL="5294083" indent="0">
              <a:buNone/>
              <a:defRPr sz="3311"/>
            </a:lvl8pPr>
            <a:lvl9pPr marL="6050380" indent="0">
              <a:buNone/>
              <a:defRPr sz="3311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7" y="6415090"/>
            <a:ext cx="4876388" cy="11884743"/>
          </a:xfrm>
        </p:spPr>
        <p:txBody>
          <a:bodyPr/>
          <a:lstStyle>
            <a:lvl1pPr marL="0" indent="0">
              <a:buNone/>
              <a:defRPr sz="2651"/>
            </a:lvl1pPr>
            <a:lvl2pPr marL="756298" indent="0">
              <a:buNone/>
              <a:defRPr sz="2321"/>
            </a:lvl2pPr>
            <a:lvl3pPr marL="1512595" indent="0">
              <a:buNone/>
              <a:defRPr sz="1981"/>
            </a:lvl3pPr>
            <a:lvl4pPr marL="2268893" indent="0">
              <a:buNone/>
              <a:defRPr sz="1651"/>
            </a:lvl4pPr>
            <a:lvl5pPr marL="3025190" indent="0">
              <a:buNone/>
              <a:defRPr sz="1651"/>
            </a:lvl5pPr>
            <a:lvl6pPr marL="3781488" indent="0">
              <a:buNone/>
              <a:defRPr sz="1651"/>
            </a:lvl6pPr>
            <a:lvl7pPr marL="4537785" indent="0">
              <a:buNone/>
              <a:defRPr sz="1651"/>
            </a:lvl7pPr>
            <a:lvl8pPr marL="5294083" indent="0">
              <a:buNone/>
              <a:defRPr sz="1651"/>
            </a:lvl8pPr>
            <a:lvl9pPr marL="6050380" indent="0">
              <a:buNone/>
              <a:defRPr sz="165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2097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7" y="1138485"/>
            <a:ext cx="13040437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7" y="5692400"/>
            <a:ext cx="13040437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61" y="19819457"/>
            <a:ext cx="3401859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8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31FECD-0CB9-43C7-867C-E3C0370B95E1}" type="datetimeFigureOut">
              <a:rPr kumimoji="1" lang="ja-JP" altLang="en-US" smtClean="0"/>
              <a:t>2025/5/23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4" y="19819457"/>
            <a:ext cx="5102783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8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0" y="19819457"/>
            <a:ext cx="3401859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8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79809D-863E-479B-9809-1735DD332B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5298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512595" rtl="0" eaLnBrk="1" latinLnBrk="0" hangingPunct="1">
        <a:lnSpc>
          <a:spcPct val="90000"/>
        </a:lnSpc>
        <a:spcBef>
          <a:spcPct val="0"/>
        </a:spcBef>
        <a:buNone/>
        <a:defRPr kumimoji="1" sz="728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8149" indent="-378149" algn="l" defTabSz="1512595" rtl="0" eaLnBrk="1" latinLnBrk="0" hangingPunct="1">
        <a:lnSpc>
          <a:spcPct val="90000"/>
        </a:lnSpc>
        <a:spcBef>
          <a:spcPts val="1651"/>
        </a:spcBef>
        <a:buFont typeface="Arial" panose="020B0604020202020204" pitchFamily="34" charset="0"/>
        <a:buChar char="•"/>
        <a:defRPr kumimoji="1" sz="4632" kern="1200">
          <a:solidFill>
            <a:schemeClr val="tx1"/>
          </a:solidFill>
          <a:latin typeface="+mn-lt"/>
          <a:ea typeface="+mn-ea"/>
          <a:cs typeface="+mn-cs"/>
        </a:defRPr>
      </a:lvl1pPr>
      <a:lvl2pPr marL="1134446" indent="-378149" algn="l" defTabSz="1512595" rtl="0" eaLnBrk="1" latinLnBrk="0" hangingPunct="1">
        <a:lnSpc>
          <a:spcPct val="90000"/>
        </a:lnSpc>
        <a:spcBef>
          <a:spcPts val="830"/>
        </a:spcBef>
        <a:buFont typeface="Arial" panose="020B0604020202020204" pitchFamily="34" charset="0"/>
        <a:buChar char="•"/>
        <a:defRPr kumimoji="1" sz="3972" kern="1200">
          <a:solidFill>
            <a:schemeClr val="tx1"/>
          </a:solidFill>
          <a:latin typeface="+mn-lt"/>
          <a:ea typeface="+mn-ea"/>
          <a:cs typeface="+mn-cs"/>
        </a:defRPr>
      </a:lvl2pPr>
      <a:lvl3pPr marL="1890744" indent="-378149" algn="l" defTabSz="1512595" rtl="0" eaLnBrk="1" latinLnBrk="0" hangingPunct="1">
        <a:lnSpc>
          <a:spcPct val="90000"/>
        </a:lnSpc>
        <a:spcBef>
          <a:spcPts val="830"/>
        </a:spcBef>
        <a:buFont typeface="Arial" panose="020B0604020202020204" pitchFamily="34" charset="0"/>
        <a:buChar char="•"/>
        <a:defRPr kumimoji="1" sz="3311" kern="1200">
          <a:solidFill>
            <a:schemeClr val="tx1"/>
          </a:solidFill>
          <a:latin typeface="+mn-lt"/>
          <a:ea typeface="+mn-ea"/>
          <a:cs typeface="+mn-cs"/>
        </a:defRPr>
      </a:lvl3pPr>
      <a:lvl4pPr marL="2647041" indent="-378149" algn="l" defTabSz="1512595" rtl="0" eaLnBrk="1" latinLnBrk="0" hangingPunct="1">
        <a:lnSpc>
          <a:spcPct val="90000"/>
        </a:lnSpc>
        <a:spcBef>
          <a:spcPts val="830"/>
        </a:spcBef>
        <a:buFont typeface="Arial" panose="020B0604020202020204" pitchFamily="34" charset="0"/>
        <a:buChar char="•"/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4pPr>
      <a:lvl5pPr marL="3403339" indent="-378149" algn="l" defTabSz="1512595" rtl="0" eaLnBrk="1" latinLnBrk="0" hangingPunct="1">
        <a:lnSpc>
          <a:spcPct val="90000"/>
        </a:lnSpc>
        <a:spcBef>
          <a:spcPts val="830"/>
        </a:spcBef>
        <a:buFont typeface="Arial" panose="020B0604020202020204" pitchFamily="34" charset="0"/>
        <a:buChar char="•"/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5pPr>
      <a:lvl6pPr marL="4159636" indent="-378149" algn="l" defTabSz="1512595" rtl="0" eaLnBrk="1" latinLnBrk="0" hangingPunct="1">
        <a:lnSpc>
          <a:spcPct val="90000"/>
        </a:lnSpc>
        <a:spcBef>
          <a:spcPts val="830"/>
        </a:spcBef>
        <a:buFont typeface="Arial" panose="020B0604020202020204" pitchFamily="34" charset="0"/>
        <a:buChar char="•"/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6pPr>
      <a:lvl7pPr marL="4915934" indent="-378149" algn="l" defTabSz="1512595" rtl="0" eaLnBrk="1" latinLnBrk="0" hangingPunct="1">
        <a:lnSpc>
          <a:spcPct val="90000"/>
        </a:lnSpc>
        <a:spcBef>
          <a:spcPts val="830"/>
        </a:spcBef>
        <a:buFont typeface="Arial" panose="020B0604020202020204" pitchFamily="34" charset="0"/>
        <a:buChar char="•"/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7pPr>
      <a:lvl8pPr marL="5672231" indent="-378149" algn="l" defTabSz="1512595" rtl="0" eaLnBrk="1" latinLnBrk="0" hangingPunct="1">
        <a:lnSpc>
          <a:spcPct val="90000"/>
        </a:lnSpc>
        <a:spcBef>
          <a:spcPts val="830"/>
        </a:spcBef>
        <a:buFont typeface="Arial" panose="020B0604020202020204" pitchFamily="34" charset="0"/>
        <a:buChar char="•"/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8pPr>
      <a:lvl9pPr marL="6428529" indent="-378149" algn="l" defTabSz="1512595" rtl="0" eaLnBrk="1" latinLnBrk="0" hangingPunct="1">
        <a:lnSpc>
          <a:spcPct val="90000"/>
        </a:lnSpc>
        <a:spcBef>
          <a:spcPts val="830"/>
        </a:spcBef>
        <a:buFont typeface="Arial" panose="020B0604020202020204" pitchFamily="34" charset="0"/>
        <a:buChar char="•"/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12595" rtl="0" eaLnBrk="1" latinLnBrk="0" hangingPunct="1"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1pPr>
      <a:lvl2pPr marL="756298" algn="l" defTabSz="1512595" rtl="0" eaLnBrk="1" latinLnBrk="0" hangingPunct="1"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2pPr>
      <a:lvl3pPr marL="1512595" algn="l" defTabSz="1512595" rtl="0" eaLnBrk="1" latinLnBrk="0" hangingPunct="1"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3pPr>
      <a:lvl4pPr marL="2268893" algn="l" defTabSz="1512595" rtl="0" eaLnBrk="1" latinLnBrk="0" hangingPunct="1"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4pPr>
      <a:lvl5pPr marL="3025190" algn="l" defTabSz="1512595" rtl="0" eaLnBrk="1" latinLnBrk="0" hangingPunct="1"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5pPr>
      <a:lvl6pPr marL="3781488" algn="l" defTabSz="1512595" rtl="0" eaLnBrk="1" latinLnBrk="0" hangingPunct="1"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6pPr>
      <a:lvl7pPr marL="4537785" algn="l" defTabSz="1512595" rtl="0" eaLnBrk="1" latinLnBrk="0" hangingPunct="1"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7pPr>
      <a:lvl8pPr marL="5294083" algn="l" defTabSz="1512595" rtl="0" eaLnBrk="1" latinLnBrk="0" hangingPunct="1"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8pPr>
      <a:lvl9pPr marL="6050380" algn="l" defTabSz="1512595" rtl="0" eaLnBrk="1" latinLnBrk="0" hangingPunct="1">
        <a:defRPr kumimoji="1" sz="298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 descr="黒い背景と白い文字のロゴ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A128ADD9-C257-986B-57D1-050E9C8D30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0" t="30324" r="28511" b="26031"/>
          <a:stretch/>
        </p:blipFill>
        <p:spPr>
          <a:xfrm>
            <a:off x="0" y="2"/>
            <a:ext cx="15171712" cy="20444246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19FEB08-545D-DE2E-2F36-B3934E84A167}"/>
              </a:ext>
            </a:extLst>
          </p:cNvPr>
          <p:cNvSpPr/>
          <p:nvPr/>
        </p:nvSpPr>
        <p:spPr>
          <a:xfrm flipH="1">
            <a:off x="-5652" y="19714917"/>
            <a:ext cx="15171712" cy="1668711"/>
          </a:xfrm>
          <a:prstGeom prst="rect">
            <a:avLst/>
          </a:prstGeom>
          <a:solidFill>
            <a:srgbClr val="0A0A0A"/>
          </a:solidFill>
          <a:ln>
            <a:solidFill>
              <a:srgbClr val="0A0A0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801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643DAE6-F9B0-00EF-5F08-8CD3BF8F4CF0}"/>
              </a:ext>
            </a:extLst>
          </p:cNvPr>
          <p:cNvSpPr txBox="1"/>
          <p:nvPr/>
        </p:nvSpPr>
        <p:spPr>
          <a:xfrm>
            <a:off x="68494" y="1404842"/>
            <a:ext cx="15125002" cy="2401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5006" dirty="0">
                <a:gradFill>
                  <a:gsLst>
                    <a:gs pos="0">
                      <a:srgbClr val="C6A500"/>
                    </a:gs>
                    <a:gs pos="56000">
                      <a:srgbClr val="CEB500"/>
                    </a:gs>
                    <a:gs pos="25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glow rad="241300">
                    <a:schemeClr val="tx1"/>
                  </a:glow>
                </a:effectLst>
                <a:latin typeface="源ノ角ゴシック"/>
                <a:ea typeface="HGP創英角ﾎﾟｯﾌﾟ体" panose="040B0A00000000000000" pitchFamily="50" charset="-128"/>
                <a:cs typeface="Calibri" panose="020F0502020204030204" pitchFamily="34" charset="0"/>
              </a:rPr>
              <a:t>世界大会優勝</a:t>
            </a:r>
            <a:r>
              <a:rPr kumimoji="1" lang="ja-JP" altLang="en-US" sz="15006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源ノ角ゴシック"/>
                <a:ea typeface="HGP創英角ﾎﾟｯﾌﾟ体" panose="040B0A00000000000000" pitchFamily="50" charset="-128"/>
                <a:cs typeface="Calibri" panose="020F0502020204030204" pitchFamily="34" charset="0"/>
              </a:rPr>
              <a:t>へ</a:t>
            </a:r>
            <a:endParaRPr kumimoji="1" lang="en-US" altLang="ja-JP" sz="15006" dirty="0">
              <a:solidFill>
                <a:schemeClr val="bg1"/>
              </a:solidFill>
              <a:effectLst>
                <a:glow rad="241300">
                  <a:schemeClr val="tx1"/>
                </a:glow>
              </a:effectLst>
              <a:latin typeface="源ノ角ゴシック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731BDA48-C00F-C8B6-DB6F-15CD7FF6927A}"/>
              </a:ext>
            </a:extLst>
          </p:cNvPr>
          <p:cNvSpPr txBox="1"/>
          <p:nvPr/>
        </p:nvSpPr>
        <p:spPr>
          <a:xfrm>
            <a:off x="47775" y="15635834"/>
            <a:ext cx="12005452" cy="1570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9604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クラウドファンディング</a:t>
            </a:r>
          </a:p>
        </p:txBody>
      </p:sp>
      <p:sp>
        <p:nvSpPr>
          <p:cNvPr id="16" name="四角形: 角を丸くする 15">
            <a:extLst>
              <a:ext uri="{FF2B5EF4-FFF2-40B4-BE49-F238E27FC236}">
                <a16:creationId xmlns:a16="http://schemas.microsoft.com/office/drawing/2014/main" id="{FF7F6D07-6CCB-2ED1-6359-77147589FDF8}"/>
              </a:ext>
            </a:extLst>
          </p:cNvPr>
          <p:cNvSpPr/>
          <p:nvPr/>
        </p:nvSpPr>
        <p:spPr>
          <a:xfrm>
            <a:off x="9006841" y="17196611"/>
            <a:ext cx="2472880" cy="2431996"/>
          </a:xfrm>
          <a:prstGeom prst="roundRect">
            <a:avLst>
              <a:gd name="adj" fmla="val 4531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801" dirty="0">
                <a:solidFill>
                  <a:srgbClr val="0A0A0A"/>
                </a:solidFill>
              </a:rPr>
              <a:t>QR</a:t>
            </a:r>
            <a:r>
              <a:rPr kumimoji="1" lang="ja-JP" altLang="en-US" sz="1801" dirty="0">
                <a:solidFill>
                  <a:srgbClr val="0A0A0A"/>
                </a:solidFill>
              </a:rPr>
              <a:t>コード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E09FB9A4-E659-9207-B3F9-1DB04CDC4FA6}"/>
              </a:ext>
            </a:extLst>
          </p:cNvPr>
          <p:cNvSpPr txBox="1"/>
          <p:nvPr/>
        </p:nvSpPr>
        <p:spPr>
          <a:xfrm>
            <a:off x="13790927" y="-76646"/>
            <a:ext cx="1499880" cy="15610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7203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皆さんの力をお貸しください！</a:t>
            </a:r>
            <a:endParaRPr kumimoji="1" lang="en-US" altLang="ja-JP" sz="7203" dirty="0">
              <a:solidFill>
                <a:schemeClr val="bg1"/>
              </a:solidFill>
              <a:effectLst>
                <a:glow rad="241300">
                  <a:schemeClr val="tx1"/>
                </a:glow>
              </a:effectLst>
              <a:latin typeface="Calibri" panose="020F0502020204030204" pitchFamily="34" charset="0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5E881BF-800D-131C-8C07-13E84F1E6DEA}"/>
              </a:ext>
            </a:extLst>
          </p:cNvPr>
          <p:cNvSpPr txBox="1"/>
          <p:nvPr/>
        </p:nvSpPr>
        <p:spPr>
          <a:xfrm>
            <a:off x="148287" y="18800"/>
            <a:ext cx="11294073" cy="1585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9704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源ノ角ゴシック"/>
                <a:ea typeface="HGP創英角ﾎﾟｯﾌﾟ体" panose="040B0A00000000000000" pitchFamily="50" charset="-128"/>
                <a:cs typeface="Calibri" panose="020F0502020204030204" pitchFamily="34" charset="0"/>
              </a:rPr>
              <a:t>宗像の高校生が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F503E26-5E3E-2DC6-2A17-C1C899AF894F}"/>
              </a:ext>
            </a:extLst>
          </p:cNvPr>
          <p:cNvSpPr txBox="1"/>
          <p:nvPr/>
        </p:nvSpPr>
        <p:spPr>
          <a:xfrm>
            <a:off x="-50246" y="20844731"/>
            <a:ext cx="15260899" cy="615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401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Calibri" panose="020F0502020204030204" pitchFamily="34" charset="0"/>
              </a:rPr>
              <a:t>福岡県立宗像高等学校電気物理部</a:t>
            </a:r>
            <a:r>
              <a:rPr lang="ja-JP" altLang="en-US" sz="3401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Calibri" panose="020F0502020204030204" pitchFamily="34" charset="0"/>
              </a:rPr>
              <a:t>　　　　　　　　　　　</a:t>
            </a:r>
            <a:r>
              <a:rPr lang="en-US" altLang="zh-TW" sz="3401" b="1" dirty="0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Calibri" panose="020F0502020204030204" pitchFamily="34" charset="0"/>
              </a:rPr>
              <a:t>TEL:0940-36-2019</a:t>
            </a:r>
            <a:endParaRPr kumimoji="1" lang="ja-JP" altLang="en-US" sz="3401" b="1" dirty="0">
              <a:solidFill>
                <a:schemeClr val="bg1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Calibri" panose="020F050202020403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D730EC5-B0F0-CD9D-33DA-FAB40B42686F}"/>
              </a:ext>
            </a:extLst>
          </p:cNvPr>
          <p:cNvSpPr txBox="1"/>
          <p:nvPr/>
        </p:nvSpPr>
        <p:spPr>
          <a:xfrm>
            <a:off x="11613657" y="17548957"/>
            <a:ext cx="3691991" cy="1754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2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←詳しくは</a:t>
            </a:r>
            <a:endParaRPr kumimoji="1" lang="en-US" altLang="ja-JP" sz="5402" dirty="0">
              <a:solidFill>
                <a:schemeClr val="bg1"/>
              </a:solidFill>
              <a:effectLst>
                <a:glow rad="241300">
                  <a:schemeClr val="tx1"/>
                </a:glow>
              </a:effectLst>
              <a:latin typeface="Calibri" panose="020F0502020204030204" pitchFamily="34" charset="0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  <a:p>
            <a:r>
              <a:rPr kumimoji="1" lang="ja-JP" altLang="en-US" sz="5402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　　　こちら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D0ED279-0735-596B-58CF-AA4E363B256B}"/>
              </a:ext>
            </a:extLst>
          </p:cNvPr>
          <p:cNvSpPr txBox="1"/>
          <p:nvPr/>
        </p:nvSpPr>
        <p:spPr>
          <a:xfrm>
            <a:off x="48901" y="19791564"/>
            <a:ext cx="15709798" cy="1077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ja-JP" altLang="en-US" sz="3201" b="1" dirty="0">
                <a:solidFill>
                  <a:schemeClr val="bg1"/>
                </a:solidFill>
                <a:latin typeface="+mn-ea"/>
              </a:rPr>
              <a:t>チームメンバー：藤田 海　　（福間東中出身）　　　末広</a:t>
            </a:r>
            <a:r>
              <a:rPr lang="en-US" altLang="ja-JP" sz="3201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ja-JP" altLang="en-US" sz="3201" b="1" dirty="0">
                <a:solidFill>
                  <a:schemeClr val="bg1"/>
                </a:solidFill>
                <a:latin typeface="+mn-ea"/>
              </a:rPr>
              <a:t>昊暉（遠賀南中出身）　　　　　</a:t>
            </a:r>
            <a:endParaRPr lang="en-US" altLang="ja-JP" sz="3201" b="1" dirty="0">
              <a:solidFill>
                <a:schemeClr val="bg1"/>
              </a:solidFill>
              <a:latin typeface="+mn-ea"/>
            </a:endParaRPr>
          </a:p>
          <a:p>
            <a:pPr>
              <a:buNone/>
            </a:pPr>
            <a:r>
              <a:rPr lang="ja-JP" altLang="en-US" sz="3201" b="1" dirty="0">
                <a:solidFill>
                  <a:schemeClr val="bg1"/>
                </a:solidFill>
                <a:latin typeface="+mn-ea"/>
              </a:rPr>
              <a:t>　　　　　　　　木村 真生喜（宗像中出身）　　　　栗﨑 結大（福間中出身）</a:t>
            </a:r>
            <a:endParaRPr lang="en-US" altLang="ja-JP" sz="3201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FE186A5-AD47-4465-B757-2ADD6D35042E}"/>
              </a:ext>
            </a:extLst>
          </p:cNvPr>
          <p:cNvSpPr txBox="1"/>
          <p:nvPr/>
        </p:nvSpPr>
        <p:spPr>
          <a:xfrm>
            <a:off x="133936" y="16890946"/>
            <a:ext cx="10581924" cy="286354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kumimoji="1" lang="ja-JP" altLang="en-US" sz="18008" dirty="0">
                <a:ln w="142875">
                  <a:solidFill>
                    <a:srgbClr val="FAFA06"/>
                  </a:solidFill>
                </a:ln>
                <a:solidFill>
                  <a:srgbClr val="FF0000"/>
                </a:solidFill>
                <a:effectLst>
                  <a:glow rad="114300">
                    <a:srgbClr val="6C3108"/>
                  </a:glow>
                  <a:innerShdw>
                    <a:schemeClr val="bg1"/>
                  </a:innerShd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挑戦中！</a:t>
            </a:r>
            <a:endParaRPr kumimoji="1" lang="en-US" altLang="ja-JP" sz="18008" dirty="0">
              <a:ln w="142875">
                <a:solidFill>
                  <a:srgbClr val="FAFA06"/>
                </a:solidFill>
              </a:ln>
              <a:solidFill>
                <a:srgbClr val="FF0000"/>
              </a:solidFill>
              <a:effectLst>
                <a:glow rad="114300">
                  <a:srgbClr val="6C3108"/>
                </a:glow>
                <a:innerShdw>
                  <a:schemeClr val="bg1"/>
                </a:innerShdw>
              </a:effectLst>
              <a:latin typeface="Calibri" panose="020F0502020204030204" pitchFamily="34" charset="0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616515C-BBDE-E1E2-02CD-00802C02BD35}"/>
              </a:ext>
            </a:extLst>
          </p:cNvPr>
          <p:cNvSpPr txBox="1"/>
          <p:nvPr/>
        </p:nvSpPr>
        <p:spPr>
          <a:xfrm>
            <a:off x="176184" y="13539913"/>
            <a:ext cx="13495648" cy="2247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2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ロボカップジュニアにて</a:t>
            </a:r>
            <a:endParaRPr kumimoji="1" lang="en-US" altLang="ja-JP" sz="4402" dirty="0">
              <a:solidFill>
                <a:schemeClr val="bg1"/>
              </a:solidFill>
              <a:effectLst>
                <a:glow rad="241300">
                  <a:schemeClr val="tx1"/>
                </a:glow>
              </a:effectLst>
              <a:latin typeface="Calibri" panose="020F0502020204030204" pitchFamily="34" charset="0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  <a:p>
            <a:r>
              <a:rPr kumimoji="1" lang="ja-JP" altLang="en-US" sz="9604" dirty="0">
                <a:solidFill>
                  <a:srgbClr val="DEC500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全国１位</a:t>
            </a:r>
            <a:r>
              <a:rPr kumimoji="1" lang="ja-JP" altLang="en-US" sz="8003" dirty="0">
                <a:solidFill>
                  <a:schemeClr val="bg1"/>
                </a:solidFill>
                <a:effectLst>
                  <a:glow rad="241300">
                    <a:schemeClr val="tx1"/>
                  </a:glow>
                </a:effectLst>
                <a:latin typeface="Calibri" panose="020F0502020204030204" pitchFamily="34" charset="0"/>
                <a:ea typeface="HGP創英角ﾎﾟｯﾌﾟ体" panose="040B0A00000000000000" pitchFamily="50" charset="-128"/>
                <a:cs typeface="Calibri" panose="020F0502020204030204" pitchFamily="34" charset="0"/>
              </a:rPr>
              <a:t>（４８チーム中）</a:t>
            </a:r>
            <a:endParaRPr kumimoji="1" lang="en-US" altLang="ja-JP" sz="7203" dirty="0">
              <a:solidFill>
                <a:schemeClr val="bg1"/>
              </a:solidFill>
              <a:effectLst>
                <a:glow rad="241300">
                  <a:schemeClr val="tx1"/>
                </a:glow>
              </a:effectLst>
              <a:latin typeface="Calibri" panose="020F0502020204030204" pitchFamily="34" charset="0"/>
              <a:ea typeface="HGP創英角ﾎﾟｯﾌﾟ体" panose="040B0A00000000000000" pitchFamily="50" charset="-128"/>
              <a:cs typeface="Calibri" panose="020F0502020204030204" pitchFamily="34" charset="0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6308B9D2-4A36-C4C3-60CF-23851F7124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800" y="17238417"/>
            <a:ext cx="2357142" cy="235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0041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a:spPr>
      <a:bodyPr rtlCol="0" anchor="ctr"/>
      <a:lstStyle>
        <a:defPPr algn="ctr">
          <a:defRPr kumimoji="1"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16107</TotalTime>
  <Words>75</Words>
  <Application>Microsoft Office PowerPoint</Application>
  <PresentationFormat>ユーザー設定</PresentationFormat>
  <Paragraphs>14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8" baseType="lpstr">
      <vt:lpstr>源ノ角ゴシック</vt:lpstr>
      <vt:lpstr>游ゴシック</vt:lpstr>
      <vt:lpstr>Aptos</vt:lpstr>
      <vt:lpstr>Aptos Display</vt:lpstr>
      <vt:lpstr>Arial</vt:lpstr>
      <vt:lpstr>Calibri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結大 栗﨑</dc:creator>
  <cp:lastModifiedBy>結大 栗﨑</cp:lastModifiedBy>
  <cp:revision>16</cp:revision>
  <cp:lastPrinted>2025-05-09T06:10:45Z</cp:lastPrinted>
  <dcterms:created xsi:type="dcterms:W3CDTF">2025-04-19T07:24:26Z</dcterms:created>
  <dcterms:modified xsi:type="dcterms:W3CDTF">2025-05-23T07:29:23Z</dcterms:modified>
</cp:coreProperties>
</file>

<file path=docProps/thumbnail.jpeg>
</file>